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56" r:id="rId3"/>
    <p:sldId id="282" r:id="rId4"/>
    <p:sldId id="263" r:id="rId5"/>
    <p:sldId id="274" r:id="rId6"/>
    <p:sldId id="264" r:id="rId7"/>
    <p:sldId id="262" r:id="rId8"/>
    <p:sldId id="273" r:id="rId9"/>
    <p:sldId id="266" r:id="rId10"/>
    <p:sldId id="267" r:id="rId11"/>
    <p:sldId id="268" r:id="rId12"/>
    <p:sldId id="285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660"/>
  </p:normalViewPr>
  <p:slideViewPr>
    <p:cSldViewPr>
      <p:cViewPr varScale="1">
        <p:scale>
          <a:sx n="59" d="100"/>
          <a:sy n="59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DE3B-C5A4-4852-B31D-44B91233DD41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026E-97D0-475F-82BD-51DB4780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F026E-97D0-475F-82BD-51DB478020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712968" cy="3744415"/>
          </a:xfrm>
          <a:effectLst>
            <a:softEdge rad="31750"/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Электронный путеводитель по памятным местам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пгт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Белая Берёзка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may9.png"/>
          <p:cNvPicPr>
            <a:picLocks noChangeAspect="1"/>
          </p:cNvPicPr>
          <p:nvPr/>
        </p:nvPicPr>
        <p:blipFill>
          <a:blip r:embed="rId2" cstate="email">
            <a:lum bright="20000" contrast="-20000"/>
          </a:blip>
          <a:stretch>
            <a:fillRect/>
          </a:stretch>
        </p:blipFill>
        <p:spPr>
          <a:xfrm>
            <a:off x="683568" y="5157192"/>
            <a:ext cx="7668344" cy="1328917"/>
          </a:xfrm>
          <a:prstGeom prst="rect">
            <a:avLst/>
          </a:prstGeom>
        </p:spPr>
      </p:pic>
      <p:pic>
        <p:nvPicPr>
          <p:cNvPr id="6" name="Рисунок 5" descr="d3cbfd0b56f8a661f2ca9ad81b024ba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260648"/>
            <a:ext cx="3719780" cy="2077715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3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57166"/>
            <a:ext cx="3786214" cy="504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42926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Братская могила, в которой захоронены солдаты 5 стрелковой дивизии, бригады им. Сталина, бригады им. Ворошилова, бригада им. Чапаева. Данная могила находится на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Бонзонке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13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19461" y="857232"/>
            <a:ext cx="552453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3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285860"/>
            <a:ext cx="529750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солдат и партизан захороненных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братской могиле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2144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солдат и партизан захороненных </a:t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братской могиле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285860"/>
            <a:ext cx="814393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620688"/>
            <a:ext cx="7858180" cy="590465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Шаховская Виктория,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ЦДТ «ЮНОСТЬ», 15 лет.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руководитель: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Крещик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Сергей Андреевич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 информации: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 поселкового музея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podvig-naroda.ru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obd-memorial.ru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http://kulichkovvk.ru/otechestvennay_istoriy/VOV/operacija/index.html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http://belayaberyozka.narod.ru/index.htm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928802"/>
            <a:ext cx="862518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Урочище </a:t>
            </a:r>
            <a:r>
              <a:rPr lang="ru-RU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Бонзонка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b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Братское захоронение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286908" cy="54403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Урочище </a:t>
            </a:r>
            <a:r>
              <a:rPr lang="ru-RU" sz="2700" dirty="0" err="1" smtClean="0"/>
              <a:t>Бонзонка</a:t>
            </a:r>
            <a:r>
              <a:rPr lang="ru-RU" sz="2700" dirty="0" smtClean="0"/>
              <a:t> находится на берегу реки Десны, </a:t>
            </a:r>
            <a:br>
              <a:rPr lang="ru-RU" sz="2700" dirty="0" smtClean="0"/>
            </a:br>
            <a:r>
              <a:rPr lang="ru-RU" sz="2700" dirty="0" smtClean="0"/>
              <a:t>в 7 км. от поселка Белая Березка. В ноябре-декабре </a:t>
            </a:r>
            <a:br>
              <a:rPr lang="ru-RU" sz="2700" dirty="0" smtClean="0"/>
            </a:br>
            <a:r>
              <a:rPr lang="ru-RU" sz="2700" dirty="0" smtClean="0"/>
              <a:t>1941 г. рабочим </a:t>
            </a:r>
            <a:r>
              <a:rPr lang="ru-RU" sz="2700" dirty="0" err="1" smtClean="0"/>
              <a:t>Селецкого</a:t>
            </a:r>
            <a:r>
              <a:rPr lang="ru-RU" sz="2700" dirty="0" smtClean="0"/>
              <a:t> комбината Василием </a:t>
            </a:r>
            <a:br>
              <a:rPr lang="ru-RU" sz="2700" dirty="0" smtClean="0"/>
            </a:br>
            <a:r>
              <a:rPr lang="ru-RU" sz="2700" dirty="0" smtClean="0"/>
              <a:t>Ивановичем Кошелевым на базе сохранившейся группы</a:t>
            </a:r>
            <a:br>
              <a:rPr lang="ru-RU" sz="2700" dirty="0" smtClean="0"/>
            </a:br>
            <a:r>
              <a:rPr lang="ru-RU" sz="2700" dirty="0" smtClean="0"/>
              <a:t>здесь был восстановлен Второй </a:t>
            </a:r>
            <a:r>
              <a:rPr lang="ru-RU" sz="2700" dirty="0" err="1" smtClean="0"/>
              <a:t>Трубчевский</a:t>
            </a:r>
            <a:r>
              <a:rPr lang="ru-RU" sz="2700" dirty="0" smtClean="0"/>
              <a:t> партизанский отряд. В 1943 г. здесь и на </a:t>
            </a:r>
            <a:r>
              <a:rPr lang="ru-RU" sz="2700" dirty="0" err="1" smtClean="0"/>
              <a:t>п.Порубы</a:t>
            </a:r>
            <a:r>
              <a:rPr lang="ru-RU" sz="2700" dirty="0" smtClean="0"/>
              <a:t> располагались партизанские отряды им. Куйбышева и </a:t>
            </a:r>
            <a:r>
              <a:rPr lang="ru-RU" sz="2700" err="1" smtClean="0"/>
              <a:t>им.Горького</a:t>
            </a:r>
            <a:r>
              <a:rPr lang="ru-RU" sz="2700" smtClean="0"/>
              <a:t>, переданные </a:t>
            </a:r>
            <a:r>
              <a:rPr lang="ru-RU" sz="2700" dirty="0" smtClean="0"/>
              <a:t>из </a:t>
            </a:r>
            <a:r>
              <a:rPr lang="ru-RU" sz="2700" dirty="0" err="1" smtClean="0"/>
              <a:t>Трубчевской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партизанской бригады в состав </a:t>
            </a:r>
            <a:br>
              <a:rPr lang="ru-RU" sz="2700" dirty="0" smtClean="0"/>
            </a:br>
            <a:r>
              <a:rPr lang="ru-RU" sz="2700" dirty="0" err="1" smtClean="0"/>
              <a:t>Погарской</a:t>
            </a:r>
            <a:r>
              <a:rPr lang="ru-RU" sz="2700" dirty="0" smtClean="0"/>
              <a:t> бригады </a:t>
            </a:r>
            <a:br>
              <a:rPr lang="ru-RU" sz="2700" dirty="0" smtClean="0"/>
            </a:br>
            <a:r>
              <a:rPr lang="ru-RU" sz="2700" dirty="0" smtClean="0"/>
              <a:t>партизан. На мраморной </a:t>
            </a:r>
            <a:br>
              <a:rPr lang="ru-RU" sz="2700" dirty="0" smtClean="0"/>
            </a:br>
            <a:r>
              <a:rPr lang="ru-RU" sz="2700" dirty="0" smtClean="0"/>
              <a:t>плите обелиска у братской </a:t>
            </a:r>
            <a:br>
              <a:rPr lang="ru-RU" sz="2700" dirty="0" smtClean="0"/>
            </a:br>
            <a:r>
              <a:rPr lang="ru-RU" sz="2700" dirty="0" smtClean="0"/>
              <a:t>могилы – 16 имён </a:t>
            </a:r>
            <a:br>
              <a:rPr lang="ru-RU" sz="2700" dirty="0" smtClean="0"/>
            </a:br>
            <a:r>
              <a:rPr lang="ru-RU" sz="2700" dirty="0" smtClean="0"/>
              <a:t>погибших  партизан.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IMG_10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7620" y="3429000"/>
            <a:ext cx="5127629" cy="319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13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214422"/>
            <a:ext cx="466728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628" y="-55084"/>
            <a:ext cx="400052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 октябре 1941 года немецко-фашистские каратели и полицейские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прислужники начали активные действия по розыску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и уничтожению партизанских отрядов. В Трубчевском отряде № 2 оказался предатель и изменник Родины Воронов, который пошел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якобы в разведку в Трубчевск, где проживала его семья, там вступил в сговор с немецкими  карателями и через два дня привел их на место расположения партизанского отряда № 2.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Партизанская бригада </a:t>
            </a:r>
          </a:p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им.Чапаева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72452" cy="6154758"/>
          </a:xfrm>
        </p:spPr>
        <p:txBody>
          <a:bodyPr>
            <a:normAutofit/>
          </a:bodyPr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596" y="1214422"/>
            <a:ext cx="41434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После этого случая в расположение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Селецкой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группы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Бонзонку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прибыли спасшиеся от нападения немцев тт. Тихонов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Бурляев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которые, собрав командиров партизанских групп, предложили распустить по домам всех партизан, а сами сразу же ушли в неизвестном направлении и больше в отряде не появлялись.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714884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группе партизан поселка Белая Березка осталось восемь человек: Кошелев В.И., Федосов, Кузнецов,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Зенковский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Подгурский,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Цыбин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 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Жаденов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Ященков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С.А.  Из этой группы вырос партизанский отряд  им. Чапаева.</a:t>
            </a:r>
          </a:p>
        </p:txBody>
      </p:sp>
      <p:pic>
        <p:nvPicPr>
          <p:cNvPr id="11" name="Рисунок 10" descr="партиза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642918"/>
            <a:ext cx="477218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381-75da11929cb64b74ba100b94b9d9bd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643314"/>
            <a:ext cx="364333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4414" y="1428736"/>
            <a:ext cx="62151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Летом 1943 года фашисты провели самую крупномасштабную и наиболее известную карательную операцию. </a:t>
            </a:r>
          </a:p>
          <a:p>
            <a:r>
              <a:rPr lang="ru-RU" sz="2400" dirty="0" smtClean="0"/>
              <a:t>Общая численность немецкой </a:t>
            </a:r>
          </a:p>
          <a:p>
            <a:r>
              <a:rPr lang="ru-RU" sz="2400" dirty="0" smtClean="0"/>
              <a:t>группировки была свыше </a:t>
            </a:r>
          </a:p>
          <a:p>
            <a:r>
              <a:rPr lang="ru-RU" sz="2400" dirty="0" smtClean="0"/>
              <a:t>50 тыс. человек, а численность</a:t>
            </a:r>
          </a:p>
          <a:p>
            <a:r>
              <a:rPr lang="ru-RU" sz="2400" dirty="0" smtClean="0"/>
              <a:t> партизан примерно 10 тыс.</a:t>
            </a:r>
          </a:p>
          <a:p>
            <a:r>
              <a:rPr lang="ru-RU" sz="2400" dirty="0" smtClean="0"/>
              <a:t> человек.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-571536" y="50004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Операция «Цыганский барон»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3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1500174"/>
            <a:ext cx="7231492" cy="4901345"/>
          </a:xfrm>
          <a:ln>
            <a:solidFill>
              <a:schemeClr val="accent6">
                <a:lumMod val="75000"/>
              </a:schemeClr>
            </a:solidFill>
            <a:prstDash val="solid"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142852"/>
            <a:ext cx="764386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 установленный на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Бонзонке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вместе боев партизан с немецко-фашистскими карателями  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аризаны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928670"/>
            <a:ext cx="4446803" cy="333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929090" cy="471488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 борьбе с карателями народные мстители собирались, с одной стороны, использовать самостоятельно действующие отряды, чья маневренная тактика должна была позволить постоянно выходить в тыл врага и наносить ему неожиданные удары.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357694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его периметру были сооружены дзоты и блиндажи, огневые позиции для артиллерии, пулеметные гнезда, окопы для гранатометчиков и стрелков, которые соединялись траншеями и ходами сообщения. . С другой стороны, было принято решение о создании укрепленного района. </a:t>
            </a:r>
            <a:endParaRPr lang="ru-RU" sz="2400" dirty="0"/>
          </a:p>
        </p:txBody>
      </p:sp>
    </p:spTree>
  </p:cSld>
  <p:clrMapOvr>
    <a:masterClrMapping/>
  </p:clrMapOvr>
  <p:transition advTm="8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0"/>
            <a:ext cx="65008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За пределами укрепрайона, в направлении наиболее вероятного появления противника, были вырыты отдельные окопы, рассчитанные на 7-10 человек, тщательно замаскированные, подземные ходы сообщения. </a:t>
            </a:r>
            <a:endParaRPr lang="ru-RU" sz="2800" dirty="0"/>
          </a:p>
        </p:txBody>
      </p:sp>
      <p:pic>
        <p:nvPicPr>
          <p:cNvPr id="7" name="Рисунок 6" descr="цынае ру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3143248"/>
            <a:ext cx="5553528" cy="348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356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Электронный путеводитель по памятным местам  пгт. Белая Берёзка</vt:lpstr>
      <vt:lpstr>Слайд 2</vt:lpstr>
      <vt:lpstr>Урочище Бонзонка находится на берегу реки Десны,  в 7 км. от поселка Белая Березка. В ноябре-декабре  1941 г. рабочим Селецкого комбината Василием  Ивановичем Кошелевым на базе сохранившейся группы здесь был восстановлен Второй Трубчевский партизанский отряд. В 1943 г. здесь и на п.Порубы располагались партизанские отряды им. Куйбышева и им.Горького, переданные из Трубчевской партизанской бригады в состав  Погарской бригады  партизан. На мраморной  плите обелиска у братской  могилы – 16 имён  погибших  партизан. </vt:lpstr>
      <vt:lpstr>Слайд 4</vt:lpstr>
      <vt:lpstr> </vt:lpstr>
      <vt:lpstr>Слайд 6</vt:lpstr>
      <vt:lpstr>Слайд 7</vt:lpstr>
      <vt:lpstr>В борьбе с карателями народные мстители собирались, с одной стороны, использовать самостоятельно действующие отряды, чья маневренная тактика должна была позволить постоянно выходить в тыл врага и наносить ему неожиданные удары. </vt:lpstr>
      <vt:lpstr>Слайд 9</vt:lpstr>
      <vt:lpstr>Слайд 10</vt:lpstr>
      <vt:lpstr>Слайд 11</vt:lpstr>
      <vt:lpstr>Список солдат и партизан захороненных  в братской могиле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67</cp:revision>
  <dcterms:modified xsi:type="dcterms:W3CDTF">2015-04-24T16:35:26Z</dcterms:modified>
</cp:coreProperties>
</file>